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9959b33a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9959b33a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9959b33a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9959b33a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9959b33a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9959b33a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9959b33a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9959b33a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7c13bfe5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7c13bfe5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7c13bfe5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7c13bfe5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a6e66609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a6e66609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9959b33a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9959b33a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fcc7f58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fcc7f58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9959b33a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9959b33a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9959b33a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9959b33a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jpg"/><Relationship Id="rId4" Type="http://schemas.openxmlformats.org/officeDocument/2006/relationships/image" Target="../media/image36.jpg"/><Relationship Id="rId10" Type="http://schemas.openxmlformats.org/officeDocument/2006/relationships/image" Target="../media/image42.jpg"/><Relationship Id="rId9" Type="http://schemas.openxmlformats.org/officeDocument/2006/relationships/image" Target="../media/image49.jpg"/><Relationship Id="rId5" Type="http://schemas.openxmlformats.org/officeDocument/2006/relationships/image" Target="../media/image45.jpg"/><Relationship Id="rId6" Type="http://schemas.openxmlformats.org/officeDocument/2006/relationships/image" Target="../media/image39.jpg"/><Relationship Id="rId7" Type="http://schemas.openxmlformats.org/officeDocument/2006/relationships/image" Target="../media/image41.jpg"/><Relationship Id="rId8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jpg"/><Relationship Id="rId4" Type="http://schemas.openxmlformats.org/officeDocument/2006/relationships/image" Target="../media/image48.jpg"/><Relationship Id="rId11" Type="http://schemas.openxmlformats.org/officeDocument/2006/relationships/image" Target="../media/image59.jpg"/><Relationship Id="rId10" Type="http://schemas.openxmlformats.org/officeDocument/2006/relationships/image" Target="../media/image57.jpg"/><Relationship Id="rId9" Type="http://schemas.openxmlformats.org/officeDocument/2006/relationships/image" Target="../media/image50.jpg"/><Relationship Id="rId5" Type="http://schemas.openxmlformats.org/officeDocument/2006/relationships/image" Target="../media/image47.jpg"/><Relationship Id="rId6" Type="http://schemas.openxmlformats.org/officeDocument/2006/relationships/image" Target="../media/image51.jpg"/><Relationship Id="rId7" Type="http://schemas.openxmlformats.org/officeDocument/2006/relationships/image" Target="../media/image46.jpg"/><Relationship Id="rId8" Type="http://schemas.openxmlformats.org/officeDocument/2006/relationships/image" Target="../media/image5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1.jpg"/><Relationship Id="rId4" Type="http://schemas.openxmlformats.org/officeDocument/2006/relationships/image" Target="../media/image54.jpg"/><Relationship Id="rId11" Type="http://schemas.openxmlformats.org/officeDocument/2006/relationships/image" Target="../media/image62.jpg"/><Relationship Id="rId10" Type="http://schemas.openxmlformats.org/officeDocument/2006/relationships/image" Target="../media/image64.jpg"/><Relationship Id="rId9" Type="http://schemas.openxmlformats.org/officeDocument/2006/relationships/image" Target="../media/image53.jpg"/><Relationship Id="rId5" Type="http://schemas.openxmlformats.org/officeDocument/2006/relationships/image" Target="../media/image60.jpg"/><Relationship Id="rId6" Type="http://schemas.openxmlformats.org/officeDocument/2006/relationships/image" Target="../media/image65.jpg"/><Relationship Id="rId7" Type="http://schemas.openxmlformats.org/officeDocument/2006/relationships/image" Target="../media/image58.jpg"/><Relationship Id="rId8" Type="http://schemas.openxmlformats.org/officeDocument/2006/relationships/image" Target="../media/image5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20.jpg"/><Relationship Id="rId5" Type="http://schemas.openxmlformats.org/officeDocument/2006/relationships/image" Target="../media/image6.jpg"/><Relationship Id="rId6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20.jpg"/><Relationship Id="rId6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1" Type="http://schemas.openxmlformats.org/officeDocument/2006/relationships/image" Target="../media/image19.jpg"/><Relationship Id="rId10" Type="http://schemas.openxmlformats.org/officeDocument/2006/relationships/image" Target="../media/image12.jpg"/><Relationship Id="rId9" Type="http://schemas.openxmlformats.org/officeDocument/2006/relationships/image" Target="../media/image8.jpg"/><Relationship Id="rId5" Type="http://schemas.openxmlformats.org/officeDocument/2006/relationships/image" Target="../media/image13.jpg"/><Relationship Id="rId6" Type="http://schemas.openxmlformats.org/officeDocument/2006/relationships/image" Target="../media/image9.jpg"/><Relationship Id="rId7" Type="http://schemas.openxmlformats.org/officeDocument/2006/relationships/image" Target="../media/image11.jpg"/><Relationship Id="rId8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25.jpg"/><Relationship Id="rId5" Type="http://schemas.openxmlformats.org/officeDocument/2006/relationships/image" Target="../media/image34.jpg"/><Relationship Id="rId6" Type="http://schemas.openxmlformats.org/officeDocument/2006/relationships/image" Target="../media/image15.png"/><Relationship Id="rId7" Type="http://schemas.openxmlformats.org/officeDocument/2006/relationships/image" Target="../media/image63.png"/><Relationship Id="rId8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28.jpg"/><Relationship Id="rId11" Type="http://schemas.openxmlformats.org/officeDocument/2006/relationships/image" Target="../media/image33.jpg"/><Relationship Id="rId10" Type="http://schemas.openxmlformats.org/officeDocument/2006/relationships/image" Target="../media/image32.jpg"/><Relationship Id="rId12" Type="http://schemas.openxmlformats.org/officeDocument/2006/relationships/image" Target="../media/image35.jpg"/><Relationship Id="rId9" Type="http://schemas.openxmlformats.org/officeDocument/2006/relationships/image" Target="../media/image26.jpg"/><Relationship Id="rId5" Type="http://schemas.openxmlformats.org/officeDocument/2006/relationships/image" Target="../media/image23.jpg"/><Relationship Id="rId6" Type="http://schemas.openxmlformats.org/officeDocument/2006/relationships/image" Target="../media/image29.jpg"/><Relationship Id="rId7" Type="http://schemas.openxmlformats.org/officeDocument/2006/relationships/image" Target="../media/image24.jpg"/><Relationship Id="rId8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Rory Ainsworth Portfolio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Engineering - Design - 3D printing - Electronics - CAD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 title="IMG_2832.JPG"/>
          <p:cNvPicPr preferRelativeResize="0"/>
          <p:nvPr/>
        </p:nvPicPr>
        <p:blipFill rotWithShape="1">
          <a:blip r:embed="rId3">
            <a:alphaModFix/>
          </a:blip>
          <a:srcRect b="20919" l="18069" r="24840" t="15841"/>
          <a:stretch/>
        </p:blipFill>
        <p:spPr>
          <a:xfrm>
            <a:off x="222212" y="3458300"/>
            <a:ext cx="1731374" cy="15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 title="IMG_3259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900" y="3259937"/>
            <a:ext cx="1971748" cy="155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 title="69E2167D-8728-48EB-889E-F25CE4556E07.jpg"/>
          <p:cNvPicPr preferRelativeResize="0"/>
          <p:nvPr/>
        </p:nvPicPr>
        <p:blipFill rotWithShape="1">
          <a:blip r:embed="rId5">
            <a:alphaModFix/>
          </a:blip>
          <a:srcRect b="28161" l="0" r="0" t="18644"/>
          <a:stretch/>
        </p:blipFill>
        <p:spPr>
          <a:xfrm>
            <a:off x="6871725" y="3130612"/>
            <a:ext cx="1823501" cy="1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 title="1B88D579-3EEE-4D08-800B-E9939A83FB18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7312" y="-823099"/>
            <a:ext cx="2287276" cy="428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 title="CF670769-6D8C-4857-820D-399B0E107975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44379" y="-112450"/>
            <a:ext cx="1823504" cy="341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 title="IMG_6690.HEIC"/>
          <p:cNvPicPr preferRelativeResize="0"/>
          <p:nvPr/>
        </p:nvPicPr>
        <p:blipFill rotWithShape="1">
          <a:blip r:embed="rId8">
            <a:alphaModFix/>
          </a:blip>
          <a:srcRect b="10327" l="23627" r="23372" t="13954"/>
          <a:stretch/>
        </p:blipFill>
        <p:spPr>
          <a:xfrm>
            <a:off x="3402725" y="3348200"/>
            <a:ext cx="1439949" cy="16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 title="IMG_6689.HEIC"/>
          <p:cNvPicPr preferRelativeResize="0"/>
          <p:nvPr/>
        </p:nvPicPr>
        <p:blipFill rotWithShape="1">
          <a:blip r:embed="rId9">
            <a:alphaModFix/>
          </a:blip>
          <a:srcRect b="16538" l="14768" r="12768" t="11462"/>
          <a:stretch/>
        </p:blipFill>
        <p:spPr>
          <a:xfrm>
            <a:off x="1953575" y="3664637"/>
            <a:ext cx="1404175" cy="110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 title="0B427148-19A6-4323-B672-48C0D5CAEB61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317" y="135775"/>
            <a:ext cx="2032125" cy="3803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3980475" y="347600"/>
            <a:ext cx="17088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Fixing broken controller button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220000" y="1077950"/>
            <a:ext cx="17988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Fixing broken traces on piano due to corrosion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3" title="IMG_1761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48" y="3137903"/>
            <a:ext cx="3136374" cy="247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 title="IMG_1600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50" y="101135"/>
            <a:ext cx="2287265" cy="321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 title="IMG_1261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4623" y="2303650"/>
            <a:ext cx="1918825" cy="269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 title="IMG_1599.HEIC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9341" y="-101112"/>
            <a:ext cx="2431338" cy="341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 title="IMG_2241.HEIC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8250" y="2746025"/>
            <a:ext cx="1603699" cy="225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 title="IMG_2243.HEIC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3296" y="3137900"/>
            <a:ext cx="1353324" cy="189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 title="IMG_2296.HEIC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6060" y="1513350"/>
            <a:ext cx="2057226" cy="16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 title="IMG_2273.HEIC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4434" y="61787"/>
            <a:ext cx="1980452" cy="156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 title="IMG_1314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6950" y="0"/>
            <a:ext cx="2287277" cy="321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 title="469AA636-D4E2-451B-A258-DF4C43E85F5B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855" y="2368600"/>
            <a:ext cx="1252984" cy="24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 title="IMG_7868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00" y="2244925"/>
            <a:ext cx="1670646" cy="24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 title="IMG_7864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0" y="75900"/>
            <a:ext cx="1670646" cy="24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 title="7A9CEB4F-F9FC-4D25-A041-18099A47B853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780" y="2590538"/>
            <a:ext cx="1252984" cy="24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 title="IMG_20220916_225218629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1150" y="202600"/>
            <a:ext cx="1802577" cy="23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 title="IMG-20220630-WA0027.jpe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3849" y="2734044"/>
            <a:ext cx="1103250" cy="211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 title="IMG_7869.HEIC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7112" y="75900"/>
            <a:ext cx="1670646" cy="24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 title="IMG_7863.HEIC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7300" y="75900"/>
            <a:ext cx="1670646" cy="24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 title="IMG_7859.HEIC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7755" y="2546675"/>
            <a:ext cx="2970030" cy="2401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 title="IMG_3547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10" y="223903"/>
            <a:ext cx="2270415" cy="31910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4" title="F09F060D-3B5D-482B-8B52-DB0E171EDDD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499" y="230809"/>
            <a:ext cx="2228112" cy="4175483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 title="IMG_3278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855444" y="3373054"/>
            <a:ext cx="1380841" cy="1746601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4" title="IMG_3556.HEIC"/>
          <p:cNvPicPr preferRelativeResize="0"/>
          <p:nvPr/>
        </p:nvPicPr>
        <p:blipFill rotWithShape="1">
          <a:blip r:embed="rId6">
            <a:alphaModFix/>
          </a:blip>
          <a:srcRect b="27352" l="0" r="0" t="16596"/>
          <a:stretch/>
        </p:blipFill>
        <p:spPr>
          <a:xfrm>
            <a:off x="2617020" y="223897"/>
            <a:ext cx="3858071" cy="3209134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" name="Google Shape;78;p14"/>
          <p:cNvSpPr txBox="1"/>
          <p:nvPr/>
        </p:nvSpPr>
        <p:spPr>
          <a:xfrm>
            <a:off x="151210" y="3673541"/>
            <a:ext cx="4074000" cy="938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Hand Wired Mechanical computer keyboards/Macropad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0" y="4413"/>
            <a:ext cx="4915599" cy="27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4944350" y="4425"/>
            <a:ext cx="31761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Communicating with a raspberry pi pico through Serial over USB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899" y="2469750"/>
            <a:ext cx="2792443" cy="23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731350" y="3147750"/>
            <a:ext cx="55257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Partial completion of a simple game using an Xiao </a:t>
            </a: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Seeeduino</a:t>
            </a: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rp 2040 </a:t>
            </a: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microcontroller</a:t>
            </a: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alongside some buttons and pull down resistors to mitigate false inputs. Coded in arduino with many c style programming techniques. Using a I2c display protocol library to make use of the display.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25" y="79875"/>
            <a:ext cx="4586926" cy="25801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806775" y="226025"/>
            <a:ext cx="2878200" cy="1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Fixing broken plug outputs on an old amplifier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38125" y="2879300"/>
            <a:ext cx="38955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Creating a simple binary addition-calculator using bit adders by combining multiple logical gate example boards. I had to ground each board together to get the boards to properly mesh together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521" y="1702350"/>
            <a:ext cx="1750529" cy="317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2250" y="1657354"/>
            <a:ext cx="2335650" cy="317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 title="IMG_3553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0" y="297936"/>
            <a:ext cx="2999174" cy="42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 title="IMG_3556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424" y="213600"/>
            <a:ext cx="2555850" cy="358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 title="F09F060D-3B5D-482B-8B52-DB0E171EDDD8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695" y="2349700"/>
            <a:ext cx="1418725" cy="252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 title="IMG_3536.HEIC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799" y="359750"/>
            <a:ext cx="1749350" cy="2332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 title="IMG_3553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25" y="-71825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 title="IMG_3556.HEI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9102" y="3048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 title="IMG_3548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0488" y="-224225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 title="IMG_3549.HEIC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0838" y="565265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 title="IMG_3545.HEIC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79088" y="296095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 title="IMG_3544.HEIC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655437" y="618610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 title="IMG_3543.HEIC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29913" y="-8380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 title="IMG_3542.HEIC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53613" y="646325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 title="IMG_3541.HEIC"/>
          <p:cNvPicPr preferRelativeResize="0"/>
          <p:nvPr/>
        </p:nvPicPr>
        <p:blipFill rotWithShape="1">
          <a:blip r:embed="rId11">
            <a:alphaModFix/>
          </a:blip>
          <a:srcRect b="19465" l="0" r="-3594" t="0"/>
          <a:stretch/>
        </p:blipFill>
        <p:spPr>
          <a:xfrm>
            <a:off x="2919250" y="-140400"/>
            <a:ext cx="2809601" cy="29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Raspberry</a:t>
            </a:r>
            <a:r>
              <a:rPr lang="en-GB"/>
              <a:t> PI wireless pc switch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272350" y="1119850"/>
            <a:ext cx="8823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Port Forwarded</a:t>
            </a:r>
            <a:r>
              <a:rPr lang="en-GB"/>
              <a:t> SSH server setup on a raspberry pi, which is connected a relay which connects to the power switch on my home </a:t>
            </a:r>
            <a:r>
              <a:rPr lang="en-GB"/>
              <a:t>computer. I can use SSH to connect to raspberry pi and execute a python script which activates the relay and turn on my home pc. So i can turn my pc on from ANYWHERE with an internet connection!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097" y="2521150"/>
            <a:ext cx="3316599" cy="2486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371" y="2626125"/>
            <a:ext cx="2832548" cy="2123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 title="IMG_3263.HEIC"/>
          <p:cNvPicPr preferRelativeResize="0"/>
          <p:nvPr/>
        </p:nvPicPr>
        <p:blipFill rotWithShape="1">
          <a:blip r:embed="rId3">
            <a:alphaModFix/>
          </a:blip>
          <a:srcRect b="20977" l="28665" r="26062" t="38581"/>
          <a:stretch/>
        </p:blipFill>
        <p:spPr>
          <a:xfrm>
            <a:off x="2518948" y="980861"/>
            <a:ext cx="2228106" cy="153823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0" title="IMG_6685.HEIC"/>
          <p:cNvPicPr preferRelativeResize="0"/>
          <p:nvPr/>
        </p:nvPicPr>
        <p:blipFill rotWithShape="1">
          <a:blip r:embed="rId4">
            <a:alphaModFix/>
          </a:blip>
          <a:srcRect b="14694" l="17094" r="10957" t="22483"/>
          <a:stretch/>
        </p:blipFill>
        <p:spPr>
          <a:xfrm>
            <a:off x="152662" y="980861"/>
            <a:ext cx="2228106" cy="153823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0" title="IMG_6690.HEIC"/>
          <p:cNvPicPr preferRelativeResize="0"/>
          <p:nvPr/>
        </p:nvPicPr>
        <p:blipFill rotWithShape="1">
          <a:blip r:embed="rId5">
            <a:alphaModFix/>
          </a:blip>
          <a:srcRect b="18984" l="24307" r="23440" t="16727"/>
          <a:stretch/>
        </p:blipFill>
        <p:spPr>
          <a:xfrm>
            <a:off x="155740" y="2701779"/>
            <a:ext cx="1837532" cy="1831357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20"/>
          <p:cNvSpPr txBox="1"/>
          <p:nvPr/>
        </p:nvSpPr>
        <p:spPr>
          <a:xfrm>
            <a:off x="192798" y="158473"/>
            <a:ext cx="7818000" cy="688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Custom Designed + 3d Printed ultra lightweight computer mouse shells </a:t>
            </a:r>
            <a:endParaRPr b="1" sz="2100"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6">
            <a:alphaModFix/>
          </a:blip>
          <a:srcRect b="6317" l="12571" r="1207" t="10335"/>
          <a:stretch/>
        </p:blipFill>
        <p:spPr>
          <a:xfrm>
            <a:off x="4885233" y="980861"/>
            <a:ext cx="2127360" cy="153823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7">
            <a:alphaModFix/>
          </a:blip>
          <a:srcRect b="11549" l="21273" r="23022" t="9399"/>
          <a:stretch/>
        </p:blipFill>
        <p:spPr>
          <a:xfrm>
            <a:off x="2161553" y="2701779"/>
            <a:ext cx="1521110" cy="1831358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0" title="618EB098-448C-4716-A435-450CA6AC85C9.jpg"/>
          <p:cNvPicPr preferRelativeResize="0"/>
          <p:nvPr/>
        </p:nvPicPr>
        <p:blipFill rotWithShape="1">
          <a:blip r:embed="rId8">
            <a:alphaModFix/>
          </a:blip>
          <a:srcRect b="43168" l="27726" r="20815" t="0"/>
          <a:stretch/>
        </p:blipFill>
        <p:spPr>
          <a:xfrm>
            <a:off x="3850943" y="2701779"/>
            <a:ext cx="2551373" cy="1831357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p20"/>
          <p:cNvSpPr txBox="1"/>
          <p:nvPr/>
        </p:nvSpPr>
        <p:spPr>
          <a:xfrm>
            <a:off x="7187650" y="940375"/>
            <a:ext cx="1763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These mice all fall under the “fingertip” category where only fingertips are in contact with the mouse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 title="IMG_20220916_2252250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863" y="1727525"/>
            <a:ext cx="1670646" cy="24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 title="IMG_20221001_21125270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975" y="44200"/>
            <a:ext cx="1670646" cy="24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 title="D2527000-9991-4ACE-941D-5A6DDA0C85FF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2575" y="2685204"/>
            <a:ext cx="1178732" cy="225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 title="IMG_7848.HEIC"/>
          <p:cNvPicPr preferRelativeResize="0"/>
          <p:nvPr/>
        </p:nvPicPr>
        <p:blipFill rotWithShape="1">
          <a:blip r:embed="rId6">
            <a:alphaModFix/>
          </a:blip>
          <a:srcRect b="10505" l="3762" r="0" t="21146"/>
          <a:stretch/>
        </p:blipFill>
        <p:spPr>
          <a:xfrm rot="-5400000">
            <a:off x="7787475" y="3313552"/>
            <a:ext cx="1205798" cy="123104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5" name="Google Shape;145;p21"/>
          <p:cNvCxnSpPr/>
          <p:nvPr/>
        </p:nvCxnSpPr>
        <p:spPr>
          <a:xfrm>
            <a:off x="6515600" y="2769925"/>
            <a:ext cx="1439100" cy="83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21" title="IMG_1231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0373" y="1682760"/>
            <a:ext cx="1067251" cy="1534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1" title="d51ab43f-2808-41bf-b970-c52b1ecdc7b1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0"/>
            <a:ext cx="1343282" cy="19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 title="IMG_20220916_223337614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8425" y="89925"/>
            <a:ext cx="1067247" cy="1534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1"/>
          <p:cNvSpPr txBox="1"/>
          <p:nvPr/>
        </p:nvSpPr>
        <p:spPr>
          <a:xfrm>
            <a:off x="5433775" y="1086350"/>
            <a:ext cx="2034600" cy="270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Here you can see the progression as i first improved and optimised other mouse designs, then moving onto my own design with the goal of the </a:t>
            </a: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lightest possible</a:t>
            </a: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mouse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 flipH="1" rot="10800000">
            <a:off x="7021525" y="1386950"/>
            <a:ext cx="786900" cy="62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1"/>
          <p:cNvCxnSpPr/>
          <p:nvPr/>
        </p:nvCxnSpPr>
        <p:spPr>
          <a:xfrm>
            <a:off x="7027150" y="2016650"/>
            <a:ext cx="1062300" cy="20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21" title="IMG_1230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16062" y="-235287"/>
            <a:ext cx="1670646" cy="24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 title="3628.jpe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83743" y="-39625"/>
            <a:ext cx="1252984" cy="240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 title="D3F3733E-AEE8-4F9F-B3E4-BCB263A19810.jpg"/>
          <p:cNvPicPr preferRelativeResize="0"/>
          <p:nvPr/>
        </p:nvPicPr>
        <p:blipFill rotWithShape="1">
          <a:blip r:embed="rId12">
            <a:alphaModFix/>
          </a:blip>
          <a:srcRect b="0" l="0" r="9535" t="2075"/>
          <a:stretch/>
        </p:blipFill>
        <p:spPr>
          <a:xfrm>
            <a:off x="1833150" y="3283950"/>
            <a:ext cx="2336952" cy="15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